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0105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297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3355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42155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179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4313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179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53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920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355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099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6851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940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306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1585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21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3907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163EEB-DED9-4A52-A2AD-5749110BE58F}" type="datetimeFigureOut">
              <a:rPr lang="es-PE" smtClean="0"/>
              <a:t>18/10/2019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71EEE9-801E-473E-9792-F4CAD171948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6676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747CF-A8F8-4019-941C-9A52EDD47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166070"/>
            <a:ext cx="7197726" cy="3219661"/>
          </a:xfrm>
        </p:spPr>
        <p:txBody>
          <a:bodyPr>
            <a:normAutofit/>
          </a:bodyPr>
          <a:lstStyle/>
          <a:p>
            <a:r>
              <a:rPr lang="es-PE" dirty="0" err="1"/>
              <a:t>PROGRAMACIón</a:t>
            </a:r>
            <a:br>
              <a:rPr lang="es-PE" dirty="0"/>
            </a:br>
            <a:r>
              <a:rPr lang="es-PE" dirty="0"/>
              <a:t>orientada a </a:t>
            </a:r>
            <a:br>
              <a:rPr lang="es-PE" dirty="0"/>
            </a:br>
            <a:r>
              <a:rPr lang="es-PE" dirty="0"/>
              <a:t>objetos</a:t>
            </a:r>
            <a:br>
              <a:rPr lang="es-PE" dirty="0"/>
            </a:br>
            <a:r>
              <a:rPr lang="es-PE" dirty="0"/>
              <a:t>(</a:t>
            </a:r>
            <a:r>
              <a:rPr lang="es-PE" dirty="0" err="1"/>
              <a:t>poo</a:t>
            </a:r>
            <a:r>
              <a:rPr lang="es-PE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4D2A07-CD3D-48FC-98DC-6AE2B246A8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97838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01CEA-8609-46AE-A5B4-38445E9D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RESUMEN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B2002D-75CF-4323-BA6B-262B53E3F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Los </a:t>
            </a:r>
            <a:r>
              <a:rPr lang="es-PE" b="1" dirty="0"/>
              <a:t>objetos</a:t>
            </a:r>
            <a:r>
              <a:rPr lang="es-PE" dirty="0"/>
              <a:t> tienen </a:t>
            </a:r>
            <a:r>
              <a:rPr lang="es-PE" b="1" dirty="0"/>
              <a:t>atributos</a:t>
            </a:r>
            <a:r>
              <a:rPr lang="es-PE" dirty="0"/>
              <a:t> y </a:t>
            </a:r>
            <a:r>
              <a:rPr lang="es-PE" b="1" dirty="0"/>
              <a:t>métodos</a:t>
            </a:r>
            <a:r>
              <a:rPr lang="es-PE" dirty="0"/>
              <a:t>.</a:t>
            </a:r>
          </a:p>
          <a:p>
            <a:r>
              <a:rPr lang="es-PE" dirty="0"/>
              <a:t>Los objetos se crean a partir de clases.</a:t>
            </a:r>
          </a:p>
          <a:p>
            <a:r>
              <a:rPr lang="es-PE" dirty="0"/>
              <a:t>Las Clases son </a:t>
            </a:r>
            <a:r>
              <a:rPr lang="es-PE" b="1" dirty="0"/>
              <a:t>plantillas</a:t>
            </a:r>
            <a:r>
              <a:rPr lang="es-PE" dirty="0"/>
              <a:t>. (Animal, Persona, Casa, Vestido).</a:t>
            </a:r>
          </a:p>
          <a:p>
            <a:r>
              <a:rPr lang="es-PE" dirty="0"/>
              <a:t>El proceso de crear un objeto a partir de una clase se llama </a:t>
            </a:r>
            <a:r>
              <a:rPr lang="es-PE" b="1" dirty="0"/>
              <a:t>instanciar</a:t>
            </a:r>
            <a:r>
              <a:rPr lang="es-PE" dirty="0"/>
              <a:t>.</a:t>
            </a:r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2612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60D2E-3647-4571-A0B4-91C29178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Pilares de la </a:t>
            </a:r>
            <a:r>
              <a:rPr lang="es-PE" dirty="0" err="1"/>
              <a:t>poo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BFE1F9-0501-411A-8A35-48A1418DD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Abstracción</a:t>
            </a:r>
          </a:p>
          <a:p>
            <a:pPr lvl="1"/>
            <a:r>
              <a:rPr lang="es-PE" dirty="0"/>
              <a:t>Pensar que atributos y métodos va a tener nuestras Clases </a:t>
            </a:r>
          </a:p>
          <a:p>
            <a:r>
              <a:rPr lang="es-PE" dirty="0"/>
              <a:t>Encapsulamiento</a:t>
            </a:r>
          </a:p>
          <a:p>
            <a:pPr lvl="1"/>
            <a:r>
              <a:rPr lang="es-PE" dirty="0"/>
              <a:t>Proteger la información de manipulaciones no autorizada (Datos protegidos, privados, públicos, métodos para acceder a ciertos datos)</a:t>
            </a:r>
          </a:p>
          <a:p>
            <a:r>
              <a:rPr lang="es-PE" dirty="0"/>
              <a:t>Polimorfismo</a:t>
            </a:r>
          </a:p>
          <a:p>
            <a:pPr lvl="1"/>
            <a:r>
              <a:rPr lang="es-PE" dirty="0"/>
              <a:t>Enviar mensajes sintácticamente igual a objetos de tipos distintos. Darle la orden a diferentes objetos y que cada uno responda de su propia manera</a:t>
            </a:r>
          </a:p>
          <a:p>
            <a:r>
              <a:rPr lang="es-PE" dirty="0"/>
              <a:t>Herencia</a:t>
            </a:r>
          </a:p>
          <a:p>
            <a:pPr lvl="1"/>
            <a:r>
              <a:rPr lang="es-PE" dirty="0"/>
              <a:t>Reutilizar el código</a:t>
            </a:r>
          </a:p>
        </p:txBody>
      </p:sp>
    </p:spTree>
    <p:extLst>
      <p:ext uri="{BB962C8B-B14F-4D97-AF65-F5344CB8AC3E}">
        <p14:creationId xmlns:p14="http://schemas.microsoft.com/office/powerpoint/2010/main" val="64344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C012B-40B0-4735-8DAB-0EC302EB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abstracción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11536-59A9-4365-A445-973036305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931403" cy="2849383"/>
          </a:xfrm>
        </p:spPr>
        <p:txBody>
          <a:bodyPr/>
          <a:lstStyle/>
          <a:p>
            <a:pPr algn="just"/>
            <a:r>
              <a:rPr lang="es-PE" dirty="0"/>
              <a:t>Pensar que atributos y métodos va a tener nuestras Clases.</a:t>
            </a:r>
          </a:p>
          <a:p>
            <a:pPr algn="just"/>
            <a:r>
              <a:rPr lang="es-MX" dirty="0"/>
              <a:t>Permite identificar las características y comportamientos de un objeto y con los cuales se construirá la clase (plantilla).  Esto quiere decir que a través de este pilar o fundamento es posible reconocer los atributos y métodos de un objeto.</a:t>
            </a:r>
            <a:r>
              <a:rPr lang="es-PE" dirty="0"/>
              <a:t> </a:t>
            </a:r>
          </a:p>
        </p:txBody>
      </p:sp>
      <p:pic>
        <p:nvPicPr>
          <p:cNvPr id="3074" name="Picture 2" descr="http://www.utn.edu.ec/reduca/programacion/poo/ObjetoAbstraccion.jpg">
            <a:extLst>
              <a:ext uri="{FF2B5EF4-FFF2-40B4-BE49-F238E27FC236}">
                <a16:creationId xmlns:a16="http://schemas.microsoft.com/office/drawing/2014/main" id="{C765FAEE-55F3-4060-9403-AB23E561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43" y="176475"/>
            <a:ext cx="4105275" cy="621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5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56E12-ADC3-47D5-B071-D2ED5AC6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ENCAPSULAMIENTO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45B4B4-78A7-442D-91AD-BB6A6EFB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8"/>
            <a:ext cx="6159616" cy="2253764"/>
          </a:xfrm>
        </p:spPr>
        <p:txBody>
          <a:bodyPr/>
          <a:lstStyle/>
          <a:p>
            <a:pPr algn="just"/>
            <a:r>
              <a:rPr lang="es-MX" dirty="0"/>
              <a:t>Permite el ocultamiento de la complejidad del código, pertenece a la parte privada de la clase y que no puede ser vista desde ningún otro programa o clase.</a:t>
            </a:r>
            <a:endParaRPr lang="es-PE" dirty="0"/>
          </a:p>
        </p:txBody>
      </p:sp>
      <p:pic>
        <p:nvPicPr>
          <p:cNvPr id="4098" name="Picture 2" descr="http://www.utn.edu.ec/reduca/programacion/poo/EncapsularForm.png">
            <a:extLst>
              <a:ext uri="{FF2B5EF4-FFF2-40B4-BE49-F238E27FC236}">
                <a16:creationId xmlns:a16="http://schemas.microsoft.com/office/drawing/2014/main" id="{2590069E-6A18-493C-AED3-FF37BE07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369" y="968710"/>
            <a:ext cx="4248369" cy="51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99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36FC6-4A97-4E88-9EAF-6DCD7D59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polimorfismo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4A32D2-F9E0-4870-8E62-7FEF33FED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8"/>
            <a:ext cx="6964958" cy="2069206"/>
          </a:xfrm>
        </p:spPr>
        <p:txBody>
          <a:bodyPr/>
          <a:lstStyle/>
          <a:p>
            <a:pPr algn="just"/>
            <a:r>
              <a:rPr lang="es-MX" dirty="0"/>
              <a:t>Es posible definir varios métodos o comportamientos de un objeto bajo un mismo nombre, de forma tal que es posible modificar los parámetros del método, o reescribir su funcionamiento, o incrementar más funcionalidades a un método.</a:t>
            </a:r>
            <a:endParaRPr lang="es-PE" dirty="0"/>
          </a:p>
        </p:txBody>
      </p:sp>
      <p:pic>
        <p:nvPicPr>
          <p:cNvPr id="5122" name="Picture 2" descr="http://www.utn.edu.ec/reduca/programacion/poo/Polimorfismo.jpg">
            <a:extLst>
              <a:ext uri="{FF2B5EF4-FFF2-40B4-BE49-F238E27FC236}">
                <a16:creationId xmlns:a16="http://schemas.microsoft.com/office/drawing/2014/main" id="{F6700029-C069-410E-89A7-2FAE01A8D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432" y="753591"/>
            <a:ext cx="3926091" cy="535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5EFB5-F6DD-4FC4-BF3E-C76FFCD4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HERENCIA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FB9EFB-7045-4F4C-9BF1-60FEA2F5F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8"/>
            <a:ext cx="6444840" cy="2455100"/>
          </a:xfrm>
        </p:spPr>
        <p:txBody>
          <a:bodyPr/>
          <a:lstStyle/>
          <a:p>
            <a:pPr algn="just"/>
            <a:r>
              <a:rPr lang="es-MX" dirty="0"/>
              <a:t>Asegura la reutilización de código, ya que a partir de esta característica es posible reutilizar (heredar) las características y comportamientos de una clase superior llamada clase padre, a sus clases hijas, denominadas clases derivadas. Esto implica que una vez desarrollado el código de una clase base, su código puede ser reutilizado por las clases derivadas.</a:t>
            </a:r>
            <a:endParaRPr lang="es-PE" dirty="0"/>
          </a:p>
        </p:txBody>
      </p:sp>
      <p:pic>
        <p:nvPicPr>
          <p:cNvPr id="6146" name="Picture 2" descr="http://www.utn.edu.ec/reduca/programacion/poo/Herencia.jpg">
            <a:extLst>
              <a:ext uri="{FF2B5EF4-FFF2-40B4-BE49-F238E27FC236}">
                <a16:creationId xmlns:a16="http://schemas.microsoft.com/office/drawing/2014/main" id="{EED68B28-169D-4DC7-8BF5-0C1A8D63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176" y="673695"/>
            <a:ext cx="4733574" cy="551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7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FBB06-9891-4E82-ADB5-A899D85F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objetos</a:t>
            </a:r>
          </a:p>
        </p:txBody>
      </p:sp>
      <p:pic>
        <p:nvPicPr>
          <p:cNvPr id="1026" name="Picture 2" descr="Resultado de imagen para objetos">
            <a:extLst>
              <a:ext uri="{FF2B5EF4-FFF2-40B4-BE49-F238E27FC236}">
                <a16:creationId xmlns:a16="http://schemas.microsoft.com/office/drawing/2014/main" id="{318939F8-98C3-46B7-AF35-74D827C8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5" y="2136561"/>
            <a:ext cx="4128388" cy="412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4CE0B13-901E-4D82-A6E8-09F3C4D3B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222" y="2511497"/>
            <a:ext cx="27813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4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E0C6A-96BF-4186-8D5D-61CFBBA4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87D437-BF0A-4143-928B-CF7B41C4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LA PROGRAMACIÓN ES MUY AMPLIA, HAY MUCHAS FORMAS DE PROGRAMAR</a:t>
            </a:r>
          </a:p>
          <a:p>
            <a:r>
              <a:rPr lang="es-PE" dirty="0"/>
              <a:t>ESTRESA EL PROCESO DE APRENDIZAJE DE PROGRAMACIÓN</a:t>
            </a:r>
          </a:p>
          <a:p>
            <a:r>
              <a:rPr lang="es-PE" dirty="0"/>
              <a:t>APRENDER LAS BASES ES FACIL PERO LUEGO LLEVARLO AL MUNDO REAL ES ALGO COMPLICADO PERO TRANQUILO A TODOS NOS PASA.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809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CF353-B0EE-4A42-A819-653005D2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PARADIGMAS DE LA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6AA591-79AF-4B2D-A929-D260AC0C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Imperativo</a:t>
            </a:r>
            <a:r>
              <a:rPr lang="es-MX" dirty="0"/>
              <a:t>. Los programas se componen de un conjunto de sentencias que cambian su estado. Son secuencias de comandos que ordenan acciones a la computadora.</a:t>
            </a:r>
          </a:p>
          <a:p>
            <a:r>
              <a:rPr lang="es-MX" b="1" dirty="0"/>
              <a:t>Declarativo</a:t>
            </a:r>
            <a:r>
              <a:rPr lang="es-MX" dirty="0"/>
              <a:t>. Opuesto al imperativo. Los programas describen los resultados esperados sin listar explícitamente los pasos a llevar a cabo para alcanzarlos.</a:t>
            </a:r>
          </a:p>
          <a:p>
            <a:r>
              <a:rPr lang="es-MX" b="1" dirty="0"/>
              <a:t>Lógico</a:t>
            </a:r>
            <a:r>
              <a:rPr lang="es-MX" dirty="0"/>
              <a:t>. El problema se modela con enunciados de lógica de primer orden.</a:t>
            </a:r>
          </a:p>
          <a:p>
            <a:r>
              <a:rPr lang="es-MX" b="1" dirty="0"/>
              <a:t>Funcional</a:t>
            </a:r>
            <a:r>
              <a:rPr lang="es-MX" dirty="0"/>
              <a:t>. Los programas se componen de funciones, es decir, implementaciones de comportamiento que reciben un conjunto de datos de entrada y devuelven un valor de salida.</a:t>
            </a:r>
          </a:p>
          <a:p>
            <a:r>
              <a:rPr lang="es-MX" b="1" dirty="0"/>
              <a:t>Orientado a objetos</a:t>
            </a:r>
            <a:r>
              <a:rPr lang="es-MX" dirty="0"/>
              <a:t>. El comportamiento del programa es llevado a cabo por objetos, entidades que representan elementos del problema a resolver y tienen atributos y comportamiento.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1025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B9B412-9258-4135-840A-77BB2684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CADA UNO DE LOS ELEMENTOS EN LOS CUALES DIVIDIMOS EL SISTEMA ES UN OBJETO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38DC2-A023-4A5B-9E8D-26CB70BAF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861032" cy="1129639"/>
          </a:xfrm>
        </p:spPr>
        <p:txBody>
          <a:bodyPr/>
          <a:lstStyle/>
          <a:p>
            <a:r>
              <a:rPr lang="es-PE" dirty="0"/>
              <a:t>DATOS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E6C8313-142C-459F-9CDD-C387C5A7878E}"/>
              </a:ext>
            </a:extLst>
          </p:cNvPr>
          <p:cNvSpPr txBox="1">
            <a:spLocks/>
          </p:cNvSpPr>
          <p:nvPr/>
        </p:nvSpPr>
        <p:spPr>
          <a:xfrm>
            <a:off x="6492381" y="2142067"/>
            <a:ext cx="3540852" cy="1286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FUNCIONALIDAD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72124E-C50B-461F-B6AA-2ECAADB68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06" y="3157840"/>
            <a:ext cx="3540853" cy="35408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7D58A9-A0AA-4030-A211-CF2E157BB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4" y="3586295"/>
            <a:ext cx="47625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3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03E79-5372-49EE-9AA7-01C4064E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Entonces usando la </a:t>
            </a:r>
            <a:r>
              <a:rPr lang="es-PE" dirty="0" err="1"/>
              <a:t>poo</a:t>
            </a:r>
            <a:endParaRPr lang="es-PE" dirty="0"/>
          </a:p>
        </p:txBody>
      </p:sp>
      <p:pic>
        <p:nvPicPr>
          <p:cNvPr id="2050" name="Picture 2" descr="Resultado de imagen para diagrama de flujo">
            <a:extLst>
              <a:ext uri="{FF2B5EF4-FFF2-40B4-BE49-F238E27FC236}">
                <a16:creationId xmlns:a16="http://schemas.microsoft.com/office/drawing/2014/main" id="{1743A209-FE22-419D-948D-FFA594ACF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8" y="1778466"/>
            <a:ext cx="3563916" cy="486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programacion orientada a objetos">
            <a:extLst>
              <a:ext uri="{FF2B5EF4-FFF2-40B4-BE49-F238E27FC236}">
                <a16:creationId xmlns:a16="http://schemas.microsoft.com/office/drawing/2014/main" id="{A3A10B1A-3306-4B39-81AB-CDB34F74C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577" y="2065867"/>
            <a:ext cx="46767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4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8532B-6EF5-4FFA-B291-28AF75FD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Datos                                       Funcionalidad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DE8F28-0367-4014-8566-8178CF06A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079146" cy="3649133"/>
          </a:xfrm>
        </p:spPr>
        <p:txBody>
          <a:bodyPr/>
          <a:lstStyle/>
          <a:p>
            <a:r>
              <a:rPr lang="es-PE" dirty="0"/>
              <a:t>Atributos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CF2AD35-C683-4CE4-B0C0-FF8F4265F72E}"/>
              </a:ext>
            </a:extLst>
          </p:cNvPr>
          <p:cNvSpPr txBox="1">
            <a:spLocks/>
          </p:cNvSpPr>
          <p:nvPr/>
        </p:nvSpPr>
        <p:spPr>
          <a:xfrm>
            <a:off x="5751513" y="2142067"/>
            <a:ext cx="4079146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Métodos</a:t>
            </a:r>
          </a:p>
        </p:txBody>
      </p:sp>
    </p:spTree>
    <p:extLst>
      <p:ext uri="{BB962C8B-B14F-4D97-AF65-F5344CB8AC3E}">
        <p14:creationId xmlns:p14="http://schemas.microsoft.com/office/powerpoint/2010/main" val="21012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3F249-FB91-4010-8DAC-3D9FCF76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PERSONA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7CA55-4D7E-4F2E-B0E2-4535866A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641208" cy="3649133"/>
          </a:xfrm>
        </p:spPr>
        <p:txBody>
          <a:bodyPr/>
          <a:lstStyle/>
          <a:p>
            <a:r>
              <a:rPr lang="es-PE" dirty="0"/>
              <a:t>Atributos:</a:t>
            </a:r>
          </a:p>
          <a:p>
            <a:pPr lvl="1"/>
            <a:r>
              <a:rPr lang="es-PE" dirty="0"/>
              <a:t>Nombre</a:t>
            </a:r>
          </a:p>
          <a:p>
            <a:pPr lvl="1"/>
            <a:r>
              <a:rPr lang="es-PE" dirty="0"/>
              <a:t>Apellidos</a:t>
            </a:r>
          </a:p>
          <a:p>
            <a:pPr lvl="1"/>
            <a:r>
              <a:rPr lang="es-PE" dirty="0"/>
              <a:t>Correo</a:t>
            </a:r>
          </a:p>
          <a:p>
            <a:pPr lvl="1"/>
            <a:r>
              <a:rPr lang="es-PE" dirty="0"/>
              <a:t>Contraseña</a:t>
            </a:r>
          </a:p>
          <a:p>
            <a:pPr lvl="1"/>
            <a:r>
              <a:rPr lang="es-PE" dirty="0"/>
              <a:t>Dirección</a:t>
            </a:r>
          </a:p>
          <a:p>
            <a:pPr lvl="1"/>
            <a:r>
              <a:rPr lang="es-PE" dirty="0"/>
              <a:t>Sexo</a:t>
            </a:r>
          </a:p>
          <a:p>
            <a:pPr lvl="1"/>
            <a:r>
              <a:rPr lang="es-PE" dirty="0"/>
              <a:t>Estado Civil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57B05A0-BABD-4EE5-9176-78FBE728DA34}"/>
              </a:ext>
            </a:extLst>
          </p:cNvPr>
          <p:cNvSpPr txBox="1">
            <a:spLocks/>
          </p:cNvSpPr>
          <p:nvPr/>
        </p:nvSpPr>
        <p:spPr>
          <a:xfrm>
            <a:off x="5751513" y="2142067"/>
            <a:ext cx="4641208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Métodos:</a:t>
            </a:r>
          </a:p>
          <a:p>
            <a:pPr lvl="1"/>
            <a:r>
              <a:rPr lang="es-PE" dirty="0"/>
              <a:t>Registrarse</a:t>
            </a:r>
          </a:p>
          <a:p>
            <a:pPr lvl="1"/>
            <a:r>
              <a:rPr lang="es-PE" dirty="0"/>
              <a:t>Iniciar Sesión</a:t>
            </a:r>
          </a:p>
          <a:p>
            <a:pPr lvl="1"/>
            <a:r>
              <a:rPr lang="es-PE" dirty="0"/>
              <a:t>Cerrar Sesión</a:t>
            </a:r>
          </a:p>
          <a:p>
            <a:pPr lvl="1"/>
            <a:r>
              <a:rPr lang="es-PE" dirty="0"/>
              <a:t>Cambiar Contraseña</a:t>
            </a:r>
          </a:p>
          <a:p>
            <a:pPr lvl="1"/>
            <a:r>
              <a:rPr lang="es-PE" dirty="0"/>
              <a:t>Modificar Perfil</a:t>
            </a:r>
          </a:p>
        </p:txBody>
      </p:sp>
    </p:spTree>
    <p:extLst>
      <p:ext uri="{BB962C8B-B14F-4D97-AF65-F5344CB8AC3E}">
        <p14:creationId xmlns:p14="http://schemas.microsoft.com/office/powerpoint/2010/main" val="322443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DEB55-C904-4E72-A91E-66AB6A0A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instanciar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1B3464-0B5A-46AA-AB2F-AEC6299B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3200" dirty="0"/>
              <a:t>Crear OBJETOS a partir de una Clase ya definida </a:t>
            </a:r>
          </a:p>
          <a:p>
            <a:r>
              <a:rPr lang="es-PE" sz="3200" dirty="0"/>
              <a:t>Por eso a cada OBJETO se le llama instancia</a:t>
            </a:r>
          </a:p>
        </p:txBody>
      </p:sp>
    </p:spTree>
    <p:extLst>
      <p:ext uri="{BB962C8B-B14F-4D97-AF65-F5344CB8AC3E}">
        <p14:creationId xmlns:p14="http://schemas.microsoft.com/office/powerpoint/2010/main" val="616050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58</TotalTime>
  <Words>516</Words>
  <Application>Microsoft Office PowerPoint</Application>
  <PresentationFormat>Panorámica</PresentationFormat>
  <Paragraphs>59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PROGRAMACIón orientada a  objetos (poo)</vt:lpstr>
      <vt:lpstr>objetos</vt:lpstr>
      <vt:lpstr>Presentación de PowerPoint</vt:lpstr>
      <vt:lpstr>PARADIGMAS DE LA PROGRAMACIÓN</vt:lpstr>
      <vt:lpstr>CADA UNO DE LOS ELEMENTOS EN LOS CUALES DIVIDIMOS EL SISTEMA ES UN OBJETO</vt:lpstr>
      <vt:lpstr>Entonces usando la poo</vt:lpstr>
      <vt:lpstr>Datos                                       Funcionalidad</vt:lpstr>
      <vt:lpstr>PERSONA</vt:lpstr>
      <vt:lpstr>instanciar</vt:lpstr>
      <vt:lpstr>RESUMEN</vt:lpstr>
      <vt:lpstr>Pilares de la poo</vt:lpstr>
      <vt:lpstr>abstracción</vt:lpstr>
      <vt:lpstr>ENCAPSULAMIENTO</vt:lpstr>
      <vt:lpstr>polimorfismo</vt:lpstr>
      <vt:lpstr>HERENCIA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orientada a  objetos (poo)</dc:title>
  <dc:creator>Eduardo Ramiro de Rivero Manrique</dc:creator>
  <cp:lastModifiedBy>Eduardo Ramiro de Rivero Manrique</cp:lastModifiedBy>
  <cp:revision>6</cp:revision>
  <dcterms:created xsi:type="dcterms:W3CDTF">2019-10-18T15:47:20Z</dcterms:created>
  <dcterms:modified xsi:type="dcterms:W3CDTF">2019-10-18T16:45:47Z</dcterms:modified>
</cp:coreProperties>
</file>